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_rels/theme1.xml.rels" ContentType="application/vnd.openxmlformats-package.relationships+xml"/>
  <Override PartName="/ppt/theme/_rels/theme2.xml.rels" ContentType="application/vnd.openxmlformats-package.relationships+xml"/>
  <Override PartName="/ppt/theme/_rels/theme3.xml.rels" ContentType="application/vnd.openxmlformats-package.relationships+xml"/>
  <Override PartName="/ppt/theme/_rels/theme4.xml.rels" ContentType="application/vnd.openxmlformats-package.relationships+xml"/>
  <Override PartName="/ppt/theme/_rels/theme5.xml.rels" ContentType="application/vnd.openxmlformats-package.relationships+xml"/>
  <Override PartName="/ppt/theme/_rels/theme6.xml.rels" ContentType="application/vnd.openxmlformats-package.relationships+xml"/>
  <Override PartName="/ppt/theme/_rels/theme7.xml.rels" ContentType="application/vnd.openxmlformats-package.relationships+xml"/>
  <Override PartName="/ppt/theme/_rels/theme8.xml.rels" ContentType="application/vnd.openxmlformats-package.relationships+xml"/>
  <Override PartName="/ppt/theme/_rels/theme9.xml.rels" ContentType="application/vnd.openxmlformats-package.relationships+xml"/>
  <Override PartName="/ppt/theme/_rels/theme10.xml.rels" ContentType="application/vnd.openxmlformats-package.relationships+xml"/>
  <Override PartName="/ppt/theme/_rels/theme11.xml.rels" ContentType="application/vnd.openxmlformats-package.relationships+xml"/>
  <Override PartName="/ppt/media/image1.jpeg" ContentType="image/jpeg"/>
  <Override PartName="/ppt/media/image2.png" ContentType="image/png"/>
  <Override PartName="/ppt/media/image3.wmf" ContentType="image/x-wmf"/>
  <Override PartName="/ppt/media/image4.wmf" ContentType="image/x-wmf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  <p:sldId id="257" r:id="rId14"/>
    <p:sldId id="258" r:id="rId15"/>
    <p:sldId id="259" r:id="rId16"/>
    <p:sldId id="260" r:id="rId17"/>
    <p:sldId id="261" r:id="rId18"/>
    <p:sldId id="262" r:id="rId19"/>
    <p:sldId id="263" r:id="rId20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0" Type="http://schemas.openxmlformats.org/officeDocument/2006/relationships/slide" Target="slides/slide8.xml"/><Relationship Id="rId21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l-PL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93B13BC-D7E1-414A-BE9B-21F79EE95A4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9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0"/>
          </p:nvPr>
        </p:nvSpPr>
        <p:spPr/>
        <p:txBody>
          <a:bodyPr/>
          <a:p>
            <a:fld id="{D1BEF20F-3399-45DF-9167-82C76241C02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8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3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3"/>
          </p:nvPr>
        </p:nvSpPr>
        <p:spPr/>
        <p:txBody>
          <a:bodyPr/>
          <a:p>
            <a:fld id="{DCEEBC65-3491-4C81-BB55-39D24F95A10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1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7663210-9218-4D15-8215-68CB1F197F41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F6BEE14-A65D-4C50-B02C-767D1CC4CA22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5EDFC3C8-6CF9-4150-8D02-5B6E782AFF2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BB7E8E7-481F-45C3-A613-6D2D3B0C283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07E462D2-A3AB-4C34-8395-D75B54BEC4F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0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1"/>
          </p:nvPr>
        </p:nvSpPr>
        <p:spPr/>
        <p:txBody>
          <a:bodyPr/>
          <a:p>
            <a:fld id="{6FCC1FD1-7EAF-4C3B-B5A4-2BA2FE319F5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9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3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4"/>
          </p:nvPr>
        </p:nvSpPr>
        <p:spPr/>
        <p:txBody>
          <a:bodyPr/>
          <a:p>
            <a:fld id="{7BC2CDC4-7D91-4EC5-9270-975BB55CB0C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22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6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7"/>
          </p:nvPr>
        </p:nvSpPr>
        <p:spPr/>
        <p:txBody>
          <a:bodyPr/>
          <a:p>
            <a:fld id="{8009A00D-1EEB-4AFF-A4C2-1B225FFE5FE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25"/>
          </p:nvPr>
        </p:nvSpPr>
        <p:spPr/>
        <p:txBody>
          <a:bodyPr/>
          <a:p>
            <a:r>
              <a:rPr lang="pl-PL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1.jpe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2.png"/><Relationship Id="rId3" Type="http://schemas.openxmlformats.org/officeDocument/2006/relationships/image" Target="../media/image1.jpeg"/><Relationship Id="rId4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Dowolny kształt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" name="Dowolny kształt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2" name="Trójkąt prostokątny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3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4" name="Trójkąt prostokątny 9"/>
          <p:cNvSpPr/>
          <p:nvPr/>
        </p:nvSpPr>
        <p:spPr>
          <a:xfrm>
            <a:off x="0" y="4664160"/>
            <a:ext cx="9150840" cy="360"/>
          </a:xfrm>
          <a:prstGeom prst="rtTriangle">
            <a:avLst/>
          </a:prstGeom>
          <a:gradFill rotWithShape="0">
            <a:gsLst>
              <a:gs pos="0">
                <a:srgbClr val="007795"/>
              </a:gs>
              <a:gs pos="55000">
                <a:srgbClr val="4bbade"/>
              </a:gs>
              <a:gs pos="100000">
                <a:srgbClr val="007795"/>
              </a:gs>
            </a:gsLst>
            <a:lin ang="3000000"/>
          </a:grad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lIns="90000" rIns="90000" tIns="-44640" bIns="-44640"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52480"/>
            <a:ext cx="7772040" cy="1829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1" lang="pl-PL" sz="4800" strike="noStrike" u="none">
                <a:solidFill>
                  <a:schemeClr val="dk2"/>
                </a:solidFill>
                <a:uFillTx/>
                <a:latin typeface="Lucida Sans Unicode"/>
              </a:rPr>
              <a:t>Kliknij, aby edytować styl</a:t>
            </a:r>
            <a:endParaRPr b="0" lang="pl-PL" sz="4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grpSp>
        <p:nvGrpSpPr>
          <p:cNvPr id="6" name="Grupa 1"/>
          <p:cNvGrpSpPr/>
          <p:nvPr/>
        </p:nvGrpSpPr>
        <p:grpSpPr>
          <a:xfrm>
            <a:off x="-3600" y="4952880"/>
            <a:ext cx="9147600" cy="1911960"/>
            <a:chOff x="-3600" y="4952880"/>
            <a:chExt cx="9147600" cy="1911960"/>
          </a:xfrm>
        </p:grpSpPr>
        <p:sp>
          <p:nvSpPr>
            <p:cNvPr id="7" name="Dowolny kształt 6"/>
            <p:cNvSpPr/>
            <p:nvPr/>
          </p:nvSpPr>
          <p:spPr>
            <a:xfrm>
              <a:off x="1687680" y="4952880"/>
              <a:ext cx="7455960" cy="487800"/>
            </a:xfrm>
            <a:custGeom>
              <a:avLst/>
              <a:gdLst/>
              <a:ahLst/>
              <a:rect l="l" t="t" r="r" b="b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uFillTx/>
                <a:latin typeface="Lucida Sans Unicode"/>
              </a:endParaRPr>
            </a:p>
          </p:txBody>
        </p:sp>
        <p:sp>
          <p:nvSpPr>
            <p:cNvPr id="8" name="Dowolny kształt 7"/>
            <p:cNvSpPr/>
            <p:nvPr/>
          </p:nvSpPr>
          <p:spPr>
            <a:xfrm>
              <a:off x="35280" y="5237640"/>
              <a:ext cx="9108360" cy="788400"/>
            </a:xfrm>
            <a:custGeom>
              <a:avLst/>
              <a:gdLst/>
              <a:ahLst/>
              <a:rect l="l" t="t" r="r" b="b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anchor="t">
              <a:noAutofit/>
            </a:bodyPr>
            <a:p>
              <a:pPr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dk1"/>
                </a:solidFill>
                <a:uFillTx/>
                <a:latin typeface="Lucida Sans Unicode"/>
              </a:endParaRPr>
            </a:p>
          </p:txBody>
        </p:sp>
        <p:sp>
          <p:nvSpPr>
            <p:cNvPr id="9" name="Dowolny kształt 10"/>
            <p:cNvSpPr/>
            <p:nvPr/>
          </p:nvSpPr>
          <p:spPr>
            <a:xfrm>
              <a:off x="0" y="5001120"/>
              <a:ext cx="9143640" cy="1863720"/>
            </a:xfrm>
            <a:custGeom>
              <a:avLst/>
              <a:gdLst/>
              <a:ahLst/>
              <a:rect l="l" t="t" r="r" b="b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 rotWithShape="0">
              <a:blip r:embed="rId3">
                <a:alphaModFix amt="50000"/>
              </a:blip>
              <a:srcRect/>
              <a:tile tx="0" ty="0" sx="50000" sy="50000" algn="t"/>
            </a:blipFill>
            <a:ln w="12700">
              <a:noFill/>
            </a:ln>
            <a:effectLst>
              <a:outerShdw blurRad="50760" dir="5400000" dist="38160" rotWithShape="0">
                <a:srgbClr val="000000">
                  <a:alpha val="35000"/>
                </a:srgbClr>
              </a:outerShdw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/>
          </p:style>
          <p:txBody>
            <a:bodyPr anchor="ctr">
              <a:noAutofit/>
            </a:bodyPr>
            <a:p>
              <a:pPr algn="ctr" defTabSz="914400">
                <a:lnSpc>
                  <a:spcPct val="100000"/>
                </a:lnSpc>
              </a:pPr>
              <a:endParaRPr b="0" lang="en-US" sz="1800" strike="noStrike" u="none">
                <a:solidFill>
                  <a:schemeClr val="lt1"/>
                </a:solidFill>
                <a:uFillTx/>
                <a:latin typeface="Lucida Sans Unicode"/>
              </a:endParaRPr>
            </a:p>
          </p:txBody>
        </p:sp>
        <p:cxnSp>
          <p:nvCxnSpPr>
            <p:cNvPr id="10" name="Łącznik prosty 11"/>
            <p:cNvCxnSpPr/>
            <p:nvPr/>
          </p:nvCxnSpPr>
          <p:spPr>
            <a:xfrm>
              <a:off x="-3600" y="4997520"/>
              <a:ext cx="9147960" cy="790560"/>
            </a:xfrm>
            <a:prstGeom prst="straightConnector1">
              <a:avLst/>
            </a:prstGeom>
            <a:ln w="12065">
              <a:solidFill>
                <a:srgbClr val="196f85"/>
              </a:solidFill>
              <a:miter/>
            </a:ln>
          </p:spPr>
        </p:cxnSp>
      </p:grpSp>
      <p:sp>
        <p:nvSpPr>
          <p:cNvPr id="11" name="PlaceHolder 2"/>
          <p:cNvSpPr>
            <a:spLocks noGrp="1"/>
          </p:cNvSpPr>
          <p:nvPr>
            <p:ph type="dt" idx="1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ftr" idx="2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sldNum" idx="3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94CF6748-207F-4E03-A11D-FA3E26403139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7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format tekstu konspektu</a:t>
            </a: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2100" strike="noStrike" u="none">
                <a:solidFill>
                  <a:schemeClr val="dk1"/>
                </a:solidFill>
                <a:uFillTx/>
                <a:latin typeface="Lucida Sans Unicode"/>
              </a:rPr>
              <a:t>Drugi poziom konspektu</a:t>
            </a:r>
            <a:endParaRPr b="0" lang="pl-PL" sz="21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900" strike="noStrike" u="none">
                <a:solidFill>
                  <a:schemeClr val="dk1"/>
                </a:solidFill>
                <a:uFillTx/>
                <a:latin typeface="Lucida Sans Unicode"/>
              </a:rPr>
              <a:t>Trzeci poziom konspektu</a:t>
            </a:r>
            <a:endParaRPr b="0" lang="pl-PL" sz="19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Czwarty poziom konspektu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Piąty poziom konspektu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Szósty poziom konspektu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Siódmy poziom konspektu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4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50000" sy="50000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Dowolny kształt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99" name="Dowolny kształt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00" name="Trójkąt prostokątny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101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914400" y="4876920"/>
            <a:ext cx="7481520" cy="4568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buNone/>
            </a:pPr>
            <a:r>
              <a:rPr b="0" lang="pl-PL" sz="2500" strike="noStrike" u="none">
                <a:solidFill>
                  <a:schemeClr val="accent1"/>
                </a:solidFill>
                <a:uFillTx/>
                <a:latin typeface="Lucida Sans Unicode"/>
              </a:rPr>
              <a:t>Kliknij, aby edytować styl</a:t>
            </a:r>
            <a:endParaRPr b="0" lang="pl-PL" sz="25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419720" y="5355000"/>
            <a:ext cx="3974400" cy="914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pl-PL" sz="16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16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914400" y="274320"/>
            <a:ext cx="7479360" cy="457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32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32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8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4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24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dt" idx="28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ftr" idx="29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107" name="PlaceHolder 6"/>
          <p:cNvSpPr>
            <a:spLocks noGrp="1"/>
          </p:cNvSpPr>
          <p:nvPr>
            <p:ph type="sldNum" idx="30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6ABD04C-E9E4-48FA-9FAB-55B120226011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4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Dowolny kształt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09" name="Dowolny kształt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10" name="Trójkąt prostokątny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111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112" name="PlaceHolder 1"/>
          <p:cNvSpPr>
            <a:spLocks noGrp="1"/>
          </p:cNvSpPr>
          <p:nvPr>
            <p:ph type="body"/>
          </p:nvPr>
        </p:nvSpPr>
        <p:spPr>
          <a:xfrm>
            <a:off x="1141200" y="5443560"/>
            <a:ext cx="7162560" cy="6480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0" bIns="45000" anchor="t">
            <a:noAutofit/>
          </a:bodyPr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pl-PL" sz="14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14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228600" y="190080"/>
            <a:ext cx="8686440" cy="4388760"/>
          </a:xfrm>
          <a:prstGeom prst="rect">
            <a:avLst/>
          </a:prstGeom>
          <a:solidFill>
            <a:schemeClr val="dk2"/>
          </a:solidFill>
          <a:ln w="0">
            <a:solidFill>
              <a:srgbClr val="000000"/>
            </a:solidFill>
          </a:ln>
        </p:spPr>
        <p:txBody>
          <a:bodyPr lIns="90000" rIns="90000" tIns="45000" bIns="4500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pl-PL" sz="3200" strike="noStrike" u="none">
                <a:solidFill>
                  <a:schemeClr val="lt1"/>
                </a:solidFill>
                <a:uFillTx/>
                <a:latin typeface="Lucida Sans Unicode"/>
              </a:rPr>
              <a:t>Kliknij ikonę, aby dodać obraz</a:t>
            </a:r>
            <a:endParaRPr b="0" lang="pl-PL" sz="32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 type="dt" idx="31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5" name="PlaceHolder 4"/>
          <p:cNvSpPr>
            <a:spLocks noGrp="1"/>
          </p:cNvSpPr>
          <p:nvPr>
            <p:ph type="ftr" idx="32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ffffff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6" name="PlaceHolder 5"/>
          <p:cNvSpPr>
            <a:spLocks noGrp="1"/>
          </p:cNvSpPr>
          <p:nvPr>
            <p:ph type="sldNum" idx="33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A5CAA8E-A3B3-4F55-A290-8C5F99971F32}" type="slidenum"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117" name="PlaceHolder 6"/>
          <p:cNvSpPr>
            <a:spLocks noGrp="1"/>
          </p:cNvSpPr>
          <p:nvPr>
            <p:ph type="title"/>
          </p:nvPr>
        </p:nvSpPr>
        <p:spPr>
          <a:xfrm>
            <a:off x="228600" y="4865040"/>
            <a:ext cx="8075160" cy="562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indent="0" algn="r">
              <a:lnSpc>
                <a:spcPct val="100000"/>
              </a:lnSpc>
              <a:buNone/>
            </a:pPr>
            <a:r>
              <a:rPr b="0" lang="pl-PL" sz="3000" strike="noStrike" u="none">
                <a:solidFill>
                  <a:schemeClr val="accent1"/>
                </a:solidFill>
                <a:uFillTx/>
                <a:latin typeface="Lucida Sans Unicode"/>
              </a:rPr>
              <a:t>Kliknij, aby edytować styl</a:t>
            </a:r>
            <a:endParaRPr b="0" lang="pl-PL" sz="30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18" name="Dowolny kształt 7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19" name="Dowolny kształt 8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20" name="Trójkąt prostokątny 9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121" name="Łącznik prosty 10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122" name="Pagon 11"/>
          <p:cNvSpPr/>
          <p:nvPr/>
        </p:nvSpPr>
        <p:spPr>
          <a:xfrm>
            <a:off x="8664120" y="498852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168aa7"/>
              </a:gs>
              <a:gs pos="72000">
                <a:srgbClr val="51b7d9"/>
              </a:gs>
              <a:gs pos="100000">
                <a:srgbClr val="80c2dc"/>
              </a:gs>
            </a:gsLst>
            <a:lin ang="16200000"/>
          </a:gradFill>
          <a:ln cap="rnd" w="3175">
            <a:solidFill>
              <a:srgbClr val="2da2bf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123" name="Pagon 12"/>
          <p:cNvSpPr/>
          <p:nvPr/>
        </p:nvSpPr>
        <p:spPr>
          <a:xfrm>
            <a:off x="8477640" y="498852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168aa7"/>
              </a:gs>
              <a:gs pos="72000">
                <a:srgbClr val="51b7d9"/>
              </a:gs>
              <a:gs pos="100000">
                <a:srgbClr val="80c2dc"/>
              </a:gs>
            </a:gsLst>
            <a:lin ang="16200000"/>
          </a:gradFill>
          <a:ln cap="rnd" w="3175">
            <a:solidFill>
              <a:srgbClr val="2da2bf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8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9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20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dk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38588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7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3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3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1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21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9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19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dt" idx="4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ftr" idx="5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25" name="PlaceHolder 5"/>
          <p:cNvSpPr>
            <a:spLocks noGrp="1"/>
          </p:cNvSpPr>
          <p:nvPr>
            <p:ph type="sldNum" idx="6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4BA6F7C-CD53-4D5F-982F-CCE7A10B4B8A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27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28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29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43960" y="274680"/>
            <a:ext cx="1776960" cy="559224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ctr" vert="eaVert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dk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274680"/>
            <a:ext cx="6324120" cy="5592240"/>
          </a:xfrm>
          <a:prstGeom prst="rect">
            <a:avLst/>
          </a:prstGeom>
          <a:noFill/>
          <a:ln w="0">
            <a:noFill/>
          </a:ln>
        </p:spPr>
        <p:txBody>
          <a:bodyPr lIns="45000" rIns="45000" tIns="90000" bIns="90000" anchor="t" vert="eaVer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7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3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3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1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21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9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19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7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ftr" idx="8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sldNum" idx="9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CD154DC-3D4D-439B-8E3F-30B94B5F6BB1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36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37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38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7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7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3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3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1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21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9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19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 idx="10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 idx="11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 idx="12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AADAAAC1-E51B-4834-B78C-CAC51B2BB253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dk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47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48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49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2520" y="1059840"/>
            <a:ext cx="7772040" cy="18284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r">
              <a:lnSpc>
                <a:spcPct val="100000"/>
              </a:lnSpc>
              <a:buNone/>
            </a:pPr>
            <a:r>
              <a:rPr b="1" lang="pl-PL" sz="4800" strike="noStrike" u="none">
                <a:solidFill>
                  <a:schemeClr val="lt2"/>
                </a:solidFill>
                <a:uFillTx/>
                <a:latin typeface="Lucida Sans Unicode"/>
              </a:rPr>
              <a:t>Kliknij, aby edytować styl</a:t>
            </a:r>
            <a:endParaRPr b="0" lang="pl-PL" sz="4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922560" y="2931840"/>
            <a:ext cx="4571640" cy="1454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000" bIns="45000" anchor="t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pl-PL" sz="23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3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dt" idx="13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ftr" idx="14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ffffff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sldNum" idx="15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596DFCE0-E22A-4491-BA2E-80E3C588604A}" type="slidenum"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55" name="Pagon 6"/>
          <p:cNvSpPr/>
          <p:nvPr/>
        </p:nvSpPr>
        <p:spPr>
          <a:xfrm>
            <a:off x="3636720" y="300564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168aa7"/>
              </a:gs>
              <a:gs pos="72000">
                <a:srgbClr val="51b7d9"/>
              </a:gs>
              <a:gs pos="100000">
                <a:srgbClr val="80c2dc"/>
              </a:gs>
            </a:gsLst>
            <a:lin ang="16200000"/>
          </a:gradFill>
          <a:ln cap="rnd" w="3175">
            <a:solidFill>
              <a:srgbClr val="2da2bf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6" name="Pagon 7"/>
          <p:cNvSpPr/>
          <p:nvPr/>
        </p:nvSpPr>
        <p:spPr>
          <a:xfrm>
            <a:off x="3450240" y="3005640"/>
            <a:ext cx="182520" cy="228240"/>
          </a:xfrm>
          <a:prstGeom prst="chevron">
            <a:avLst>
              <a:gd name="adj" fmla="val 50000"/>
            </a:avLst>
          </a:prstGeom>
          <a:gradFill rotWithShape="0">
            <a:gsLst>
              <a:gs pos="0">
                <a:srgbClr val="168aa7"/>
              </a:gs>
              <a:gs pos="72000">
                <a:srgbClr val="51b7d9"/>
              </a:gs>
              <a:gs pos="100000">
                <a:srgbClr val="80c2dc"/>
              </a:gs>
            </a:gsLst>
            <a:lin ang="16200000"/>
          </a:gradFill>
          <a:ln cap="rnd" w="3175">
            <a:solidFill>
              <a:srgbClr val="2da2bf">
                <a:shade val="50000"/>
              </a:srgbClr>
            </a:solidFill>
            <a:round/>
          </a:ln>
          <a:effectLst>
            <a:outerShdw blurRad="50760" dir="5400000" dist="2556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7" r:id="rId3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8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59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60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61" name="PlaceHolder 1"/>
          <p:cNvSpPr>
            <a:spLocks noGrp="1"/>
          </p:cNvSpPr>
          <p:nvPr>
            <p:ph type="body"/>
          </p:nvPr>
        </p:nvSpPr>
        <p:spPr>
          <a:xfrm>
            <a:off x="457200" y="14814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8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8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400" strike="noStrike" u="none">
                <a:solidFill>
                  <a:schemeClr val="lt1"/>
                </a:solidFill>
                <a:uFillTx/>
                <a:latin typeface="Lucida Sans Unicode"/>
              </a:rPr>
              <a:t>Drugi poziom</a:t>
            </a:r>
            <a:endParaRPr b="0" lang="pl-PL" sz="24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000" strike="noStrike" u="none">
                <a:solidFill>
                  <a:schemeClr val="lt1"/>
                </a:solidFill>
                <a:uFillTx/>
                <a:latin typeface="Lucida Sans Unicode"/>
              </a:rPr>
              <a:t>Trzeci poziom</a:t>
            </a:r>
            <a:endParaRPr b="0" lang="pl-PL" sz="20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lt1"/>
                </a:solidFill>
                <a:uFillTx/>
                <a:latin typeface="Lucida Sans Unicode"/>
              </a:rPr>
              <a:t>Czwarty poziom</a:t>
            </a:r>
            <a:endParaRPr b="0" lang="pl-PL" sz="18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lt1"/>
                </a:solidFill>
                <a:uFillTx/>
                <a:latin typeface="Lucida Sans Unicode"/>
              </a:rPr>
              <a:t>Piąty poziom</a:t>
            </a:r>
            <a:endParaRPr b="0" lang="pl-PL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648320" y="1481400"/>
            <a:ext cx="4038120" cy="452556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8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8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400" strike="noStrike" u="none">
                <a:solidFill>
                  <a:schemeClr val="lt1"/>
                </a:solidFill>
                <a:uFillTx/>
                <a:latin typeface="Lucida Sans Unicode"/>
              </a:rPr>
              <a:t>Drugi poziom</a:t>
            </a:r>
            <a:endParaRPr b="0" lang="pl-PL" sz="24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2000" strike="noStrike" u="none">
                <a:solidFill>
                  <a:schemeClr val="lt1"/>
                </a:solidFill>
                <a:uFillTx/>
                <a:latin typeface="Lucida Sans Unicode"/>
              </a:rPr>
              <a:t>Trzeci poziom</a:t>
            </a:r>
            <a:endParaRPr b="0" lang="pl-PL" sz="20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lt1"/>
                </a:solidFill>
                <a:uFillTx/>
                <a:latin typeface="Lucida Sans Unicode"/>
              </a:rPr>
              <a:t>Czwarty poziom</a:t>
            </a:r>
            <a:endParaRPr b="0" lang="pl-PL" sz="1800" strike="noStrike" u="none">
              <a:solidFill>
                <a:schemeClr val="lt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lt1"/>
                </a:solidFill>
                <a:uFillTx/>
                <a:latin typeface="Lucida Sans Unicode"/>
              </a:rPr>
              <a:t>Piąty poziom</a:t>
            </a:r>
            <a:endParaRPr b="0" lang="pl-PL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dt" idx="16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ftr" idx="17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ffffff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5" name="PlaceHolder 5"/>
          <p:cNvSpPr>
            <a:spLocks noGrp="1"/>
          </p:cNvSpPr>
          <p:nvPr>
            <p:ph type="sldNum" idx="18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2E73C7B-8C18-4F5B-8550-79BCD6F18627}" type="slidenum"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6" name="PlaceHolder 6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lt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3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tile tx="0" ty="0" sx="50000" sy="50000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Dowolny kształt 12" hidden="1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1" name="Dowolny kształt 11" hidden="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2" name="Trójkąt prostokątny 13" hidden="1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3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73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2728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dk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5410080"/>
            <a:ext cx="4039920" cy="761760"/>
          </a:xfrm>
          <a:prstGeom prst="rect">
            <a:avLst/>
          </a:prstGeom>
          <a:solidFill>
            <a:schemeClr val="accent1"/>
          </a:solidFill>
          <a:ln w="9720">
            <a:solidFill>
              <a:schemeClr val="accent1"/>
            </a:solidFill>
            <a:miter/>
          </a:ln>
        </p:spPr>
        <p:txBody>
          <a:bodyPr lIns="182880" rIns="90000" tIns="45000" bIns="45000" anchor="ctr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pl-PL" sz="24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4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45080" y="5410080"/>
            <a:ext cx="4041360" cy="761760"/>
          </a:xfrm>
          <a:prstGeom prst="rect">
            <a:avLst/>
          </a:prstGeom>
          <a:solidFill>
            <a:schemeClr val="accent1"/>
          </a:solidFill>
          <a:ln w="9720">
            <a:solidFill>
              <a:schemeClr val="accent1"/>
            </a:solidFill>
            <a:miter/>
          </a:ln>
        </p:spPr>
        <p:txBody>
          <a:bodyPr lIns="182880" rIns="90000" tIns="45000" bIns="45000" anchor="ctr">
            <a:noAutofit/>
          </a:bodyPr>
          <a:p>
            <a:pPr indent="0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pl-PL" sz="2400" strike="noStrike" u="none">
                <a:solidFill>
                  <a:schemeClr val="lt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4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57200" y="1444320"/>
            <a:ext cx="4039920" cy="3941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spcBef>
                <a:spcPts val="400"/>
              </a:spcBef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4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4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6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16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6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16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645080" y="1444320"/>
            <a:ext cx="4041360" cy="39412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365760" indent="-255960">
              <a:lnSpc>
                <a:spcPct val="100000"/>
              </a:lnSpc>
              <a:buClr>
                <a:srgbClr val="2da2bf"/>
              </a:buClr>
              <a:buSzPct val="68000"/>
              <a:buFont typeface="Wingdings 3" charset="2"/>
              <a:buChar char=""/>
            </a:pPr>
            <a:r>
              <a:rPr b="0" lang="pl-PL" sz="2400" strike="noStrike" u="none">
                <a:solidFill>
                  <a:schemeClr val="dk1"/>
                </a:solidFill>
                <a:uFillTx/>
                <a:latin typeface="Lucida Sans Unicode"/>
              </a:rPr>
              <a:t>Kliknij, aby edytować style wzorca tekstu</a:t>
            </a:r>
            <a:endParaRPr b="0" lang="pl-PL" sz="24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1" marL="621720" indent="-228600">
              <a:lnSpc>
                <a:spcPct val="100000"/>
              </a:lnSpc>
              <a:spcBef>
                <a:spcPts val="323"/>
              </a:spcBef>
              <a:buClr>
                <a:srgbClr val="2da2bf"/>
              </a:buClr>
              <a:buFont typeface="Verdana"/>
              <a:buChar char="◦"/>
            </a:pPr>
            <a:r>
              <a:rPr b="0" lang="pl-PL" sz="2000" strike="noStrike" u="none">
                <a:solidFill>
                  <a:schemeClr val="dk1"/>
                </a:solidFill>
                <a:uFillTx/>
                <a:latin typeface="Lucida Sans Unicode"/>
              </a:rPr>
              <a:t>Drugi poziom</a:t>
            </a:r>
            <a:endParaRPr b="0" lang="pl-PL" sz="20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2" marL="85968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800" strike="noStrike" u="none">
                <a:solidFill>
                  <a:schemeClr val="dk1"/>
                </a:solidFill>
                <a:uFillTx/>
                <a:latin typeface="Lucida Sans Unicode"/>
              </a:rPr>
              <a:t>Trzeci poziom</a:t>
            </a:r>
            <a:endParaRPr b="0" lang="pl-PL" sz="18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3" marL="11430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600" strike="noStrike" u="none">
                <a:solidFill>
                  <a:schemeClr val="dk1"/>
                </a:solidFill>
                <a:uFillTx/>
                <a:latin typeface="Lucida Sans Unicode"/>
              </a:rPr>
              <a:t>Czwarty poziom</a:t>
            </a:r>
            <a:endParaRPr b="0" lang="pl-PL" sz="1600" strike="noStrike" u="none">
              <a:solidFill>
                <a:schemeClr val="dk1"/>
              </a:solidFill>
              <a:uFillTx/>
              <a:latin typeface="Lucida Sans Unicode"/>
            </a:endParaRPr>
          </a:p>
          <a:p>
            <a:pPr lvl="4" marL="1371600" indent="-228600">
              <a:lnSpc>
                <a:spcPct val="100000"/>
              </a:lnSpc>
              <a:spcBef>
                <a:spcPts val="349"/>
              </a:spcBef>
              <a:buClr>
                <a:srgbClr val="da1f28"/>
              </a:buClr>
              <a:buFont typeface="Wingdings 2" charset="2"/>
              <a:buChar char=""/>
            </a:pPr>
            <a:r>
              <a:rPr b="0" lang="pl-PL" sz="1600" strike="noStrike" u="none">
                <a:solidFill>
                  <a:schemeClr val="dk1"/>
                </a:solidFill>
                <a:uFillTx/>
                <a:latin typeface="Lucida Sans Unicode"/>
              </a:rPr>
              <a:t>Piąty poziom</a:t>
            </a:r>
            <a:endParaRPr b="0" lang="pl-PL" sz="16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79" name="PlaceHolder 6"/>
          <p:cNvSpPr>
            <a:spLocks noGrp="1"/>
          </p:cNvSpPr>
          <p:nvPr>
            <p:ph type="dt" idx="19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0" name="PlaceHolder 7"/>
          <p:cNvSpPr>
            <a:spLocks noGrp="1"/>
          </p:cNvSpPr>
          <p:nvPr>
            <p:ph type="ftr" idx="20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1" name="PlaceHolder 8"/>
          <p:cNvSpPr>
            <a:spLocks noGrp="1"/>
          </p:cNvSpPr>
          <p:nvPr>
            <p:ph type="sldNum" idx="21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385C9FE8-BB91-4D65-B07A-076FAA2D91BA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4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gradFill rotWithShape="0">
          <a:gsLst>
            <a:gs pos="0">
              <a:srgbClr val="b4b4b4"/>
            </a:gs>
            <a:gs pos="40000">
              <a:srgbClr val="a1a1a1"/>
            </a:gs>
            <a:gs pos="100000">
              <a:srgbClr val="000000"/>
            </a:gs>
          </a:gsLst>
          <a:path path="circle">
            <a:fillToRect l="82000" t="1000" r="18000" b="99000"/>
          </a:path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83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sp>
        <p:nvSpPr>
          <p:cNvPr id="84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85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86" name="PlaceHolder 1"/>
          <p:cNvSpPr>
            <a:spLocks noGrp="1"/>
          </p:cNvSpPr>
          <p:nvPr>
            <p:ph type="dt" idx="22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ftr" idx="23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ffffff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ffffff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sldNum" idx="24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lt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7C54B35-C974-43AD-A63C-5D134F19A7AD}" type="slidenum">
              <a:rPr b="0" lang="pl-PL" sz="1000" strike="noStrike" u="none">
                <a:solidFill>
                  <a:schemeClr val="lt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p>
            <a:pPr indent="0">
              <a:lnSpc>
                <a:spcPct val="100000"/>
              </a:lnSpc>
              <a:buNone/>
            </a:pPr>
            <a:r>
              <a:rPr b="1" lang="pl-PL" sz="4100" strike="noStrike" u="none">
                <a:solidFill>
                  <a:schemeClr val="lt2"/>
                </a:solidFill>
                <a:uFillTx/>
                <a:latin typeface="Lucida Sans Unicode"/>
              </a:rPr>
              <a:t>Kliknij, aby edytować styl</a:t>
            </a:r>
            <a:endParaRPr b="0" lang="pl-PL" sz="41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Dowolny kształt 12"/>
          <p:cNvSpPr/>
          <p:nvPr/>
        </p:nvSpPr>
        <p:spPr>
          <a:xfrm>
            <a:off x="499320" y="5945040"/>
            <a:ext cx="4940280" cy="920880"/>
          </a:xfrm>
          <a:custGeom>
            <a:avLst/>
            <a:gdLst/>
            <a:ahLst/>
            <a:rect l="l" t="t" r="r" b="b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92" name="Dowolny kształt 11"/>
          <p:cNvSpPr/>
          <p:nvPr/>
        </p:nvSpPr>
        <p:spPr>
          <a:xfrm>
            <a:off x="485640" y="5938920"/>
            <a:ext cx="3690000" cy="933120"/>
          </a:xfrm>
          <a:custGeom>
            <a:avLst/>
            <a:gdLst/>
            <a:ahLst/>
            <a:rect l="l" t="t" r="r" b="b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anchor="t">
            <a:noAutofit/>
          </a:bodyPr>
          <a:p>
            <a:pPr defTabSz="914400">
              <a:lnSpc>
                <a:spcPct val="100000"/>
              </a:lnSpc>
            </a:pPr>
            <a:endParaRPr b="0" lang="en-US" sz="1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93" name="Trójkąt prostokątny 13"/>
          <p:cNvSpPr/>
          <p:nvPr/>
        </p:nvSpPr>
        <p:spPr>
          <a:xfrm>
            <a:off x="-6120" y="5791320"/>
            <a:ext cx="3402000" cy="1080360"/>
          </a:xfrm>
          <a:prstGeom prst="rtTriangle">
            <a:avLst/>
          </a:prstGeom>
          <a:blipFill rotWithShape="0">
            <a:blip r:embed="rId2">
              <a:alphaModFix amt="50000"/>
            </a:blip>
            <a:srcRect/>
            <a:tile tx="0" ty="0" sx="50000" sy="50000" algn="t"/>
          </a:blipFill>
          <a:ln w="12700">
            <a:noFill/>
          </a:ln>
          <a:effectLst>
            <a:outerShdw blurRad="50760" dir="5400000" dist="38160" rotWithShape="0">
              <a:srgbClr val="000000">
                <a:alpha val="3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/>
        </p:style>
        <p:txBody>
          <a:bodyPr anchor="ctr">
            <a:noAutofit/>
          </a:bodyPr>
          <a:p>
            <a:pPr algn="ctr" defTabSz="914400">
              <a:lnSpc>
                <a:spcPct val="100000"/>
              </a:lnSpc>
            </a:pPr>
            <a:endParaRPr b="0" lang="en-US" sz="1800" strike="noStrike" u="none">
              <a:solidFill>
                <a:schemeClr val="lt1"/>
              </a:solidFill>
              <a:uFillTx/>
              <a:latin typeface="Lucida Sans Unicode"/>
            </a:endParaRPr>
          </a:p>
        </p:txBody>
      </p:sp>
      <p:cxnSp>
        <p:nvCxnSpPr>
          <p:cNvPr id="94" name="Łącznik prosty 14"/>
          <p:cNvCxnSpPr/>
          <p:nvPr/>
        </p:nvCxnSpPr>
        <p:spPr>
          <a:xfrm>
            <a:off x="-9000" y="5787720"/>
            <a:ext cx="3405600" cy="1084680"/>
          </a:xfrm>
          <a:prstGeom prst="straightConnector1">
            <a:avLst/>
          </a:prstGeom>
          <a:ln w="12065">
            <a:solidFill>
              <a:srgbClr val="196f85"/>
            </a:solidFill>
            <a:miter/>
          </a:ln>
        </p:spPr>
      </p:cxnSp>
      <p:sp>
        <p:nvSpPr>
          <p:cNvPr id="95" name="PlaceHolder 1"/>
          <p:cNvSpPr>
            <a:spLocks noGrp="1"/>
          </p:cNvSpPr>
          <p:nvPr>
            <p:ph type="dt" idx="25"/>
          </p:nvPr>
        </p:nvSpPr>
        <p:spPr>
          <a:xfrm>
            <a:off x="6726960" y="6408000"/>
            <a:ext cx="1919880" cy="3654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&lt;data/godzina&gt;</a:t>
            </a:r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ftr" idx="26"/>
          </p:nvPr>
        </p:nvSpPr>
        <p:spPr>
          <a:xfrm>
            <a:off x="4380120" y="6408000"/>
            <a:ext cx="235044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ctr">
              <a:buNone/>
              <a:defRPr b="0" lang="pl-PL" sz="1400" strike="noStrike" u="none">
                <a:solidFill>
                  <a:srgbClr val="000000"/>
                </a:solidFill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l-PL" sz="1400" strike="noStrike" u="none">
                <a:solidFill>
                  <a:srgbClr val="000000"/>
                </a:solidFill>
                <a:uFillTx/>
                <a:latin typeface="Times New Roman"/>
              </a:rPr>
              <a:t>&lt;stopka&gt;</a:t>
            </a:r>
            <a:endParaRPr b="0" lang="pl-PL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sldNum" idx="27"/>
          </p:nvPr>
        </p:nvSpPr>
        <p:spPr>
          <a:xfrm>
            <a:off x="8647200" y="6408000"/>
            <a:ext cx="365400" cy="3646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pl-PL" sz="1000" strike="noStrike" u="none">
                <a:solidFill>
                  <a:schemeClr val="dk1"/>
                </a:solidFill>
                <a:uFillTx/>
                <a:latin typeface="Lucida Sans Unicode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CCB6429-BD86-463A-8A9E-6A690AABD338}" type="slidenum">
              <a:rPr b="0" lang="pl-PL" sz="1000" strike="noStrike" u="none">
                <a:solidFill>
                  <a:schemeClr val="dk1"/>
                </a:solidFill>
                <a:uFillTx/>
                <a:latin typeface="Lucida Sans Unicode"/>
              </a:rPr>
              <a:t>&lt;numer&gt;</a:t>
            </a:fld>
            <a:endParaRPr b="0" lang="pl-PL" sz="10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251640" y="6021360"/>
            <a:ext cx="8712720" cy="575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subTitle"/>
          </p:nvPr>
        </p:nvSpPr>
        <p:spPr>
          <a:xfrm>
            <a:off x="179640" y="332640"/>
            <a:ext cx="8784720" cy="4536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Autofit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9600" strike="noStrike" u="none">
                <a:solidFill>
                  <a:schemeClr val="dk1"/>
                </a:solidFill>
                <a:uFillTx/>
                <a:latin typeface="Monotype Corsiva"/>
              </a:rPr>
              <a:t>PORADY </a:t>
            </a:r>
            <a:endParaRPr b="0" lang="pl-PL" sz="9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9600" strike="noStrike" u="none">
                <a:solidFill>
                  <a:schemeClr val="dk1"/>
                </a:solidFill>
                <a:uFillTx/>
                <a:latin typeface="Monotype Corsiva"/>
              </a:rPr>
              <a:t>LOGOPEDY</a:t>
            </a:r>
            <a:endParaRPr b="0" lang="pl-PL" sz="9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3000">
    <p:wipe dir="d"/>
  </p:transition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title"/>
          </p:nvPr>
        </p:nvSpPr>
        <p:spPr>
          <a:xfrm>
            <a:off x="755640" y="5877360"/>
            <a:ext cx="7772040" cy="801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subTitle"/>
          </p:nvPr>
        </p:nvSpPr>
        <p:spPr>
          <a:xfrm>
            <a:off x="755640" y="908640"/>
            <a:ext cx="7772040" cy="2952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BAGATELIZUJ ODDYCHANIA PRZEZ USTA ORAZ CHORÓB USZU, W RAZIE POTRZEBY SKONSULTUJ SIĘ Z LARYNGOLOGIEM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5000">
    <p:wipe dir="d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323640" y="6093360"/>
            <a:ext cx="8568720" cy="5850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827640" y="908640"/>
            <a:ext cx="7772040" cy="2592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POZWALAJ NA SSANIE SMOCZKA LUB PALCA DZIECKU POWYŻEJ 1 ROKU ŻYCIA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5000">
    <p:wipe dir="d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251640" y="6093360"/>
            <a:ext cx="8568720" cy="533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subTitle"/>
          </p:nvPr>
        </p:nvSpPr>
        <p:spPr>
          <a:xfrm>
            <a:off x="611640" y="332640"/>
            <a:ext cx="7920360" cy="4536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 fontScale="92500" lnSpcReduction="19999"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WYMAGAJ ZBYT WCZESNEGO WYMAWIANIA TRUDNYCH GŁOSEK NP. [SZ, R], PONIEWAŻ DZIECI NIEPRZYGOTOWANE POD WZGLĘDEM SPRAWNOŚCI JĘZYKA I WARG LUB/I NIEDOSTATECZNIE RÓŻNICUJĄCE SŁUCHOWO DŹWIĘKI MOWY ZMUSZANE DO ICH WYMAWIANIA ZACZYNAJĄ JE ZNIEKSZTAŁCAĆ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6000">
    <p:wipe dir="d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251640" y="6021360"/>
            <a:ext cx="8640720" cy="647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subTitle"/>
          </p:nvPr>
        </p:nvSpPr>
        <p:spPr>
          <a:xfrm>
            <a:off x="755640" y="404640"/>
            <a:ext cx="7848360" cy="4104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 fontScale="92500" lnSpcReduction="9999"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POBUDZAJ DZIECKO DO SŁUCHANIA  I MÓWIENIA : CZYTAJ, ROZMAWIAJ, OPOWIADAJ, ŚPIEWAJ, ZADAWAJ PYTANIA; 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UWAŻNIE SŁUCHAJ  TEGO, CO MA CI DO POWIEDZENIA, ODPOWIADAJ NA JEGO PYTANIA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34" name="Obraz 3" descr="C:\Documents and Settings\Robert\Pulpit\cliparty\Rekreac\rekr0045.wmf"/>
          <p:cNvPicPr/>
          <p:nvPr/>
        </p:nvPicPr>
        <p:blipFill>
          <a:blip r:embed="rId1"/>
          <a:stretch/>
        </p:blipFill>
        <p:spPr>
          <a:xfrm>
            <a:off x="7668360" y="3645000"/>
            <a:ext cx="1259280" cy="1295640"/>
          </a:xfrm>
          <a:prstGeom prst="rect">
            <a:avLst/>
          </a:prstGeom>
          <a:ln w="9525">
            <a:noFill/>
          </a:ln>
        </p:spPr>
      </p:pic>
    </p:spTree>
  </p:cSld>
  <p:transition spd="slow" advTm="6000">
    <p:wipe dir="d"/>
  </p:transition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323640" y="6021360"/>
            <a:ext cx="8568720" cy="67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ubTitle"/>
          </p:nvPr>
        </p:nvSpPr>
        <p:spPr>
          <a:xfrm>
            <a:off x="1403640" y="476640"/>
            <a:ext cx="6400440" cy="4176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 fontScale="92500" lnSpcReduction="9999"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NAŚLADUJ MOWY DZIECIĘCEJ, 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UŻYWAJ SPIESZCZEŃ W KONTAKTACH Z DZIECKIEM; 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PAMIĘTAJ, ŻE JESTEŚ DLA NIEGO WZOREM MOWY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7000">
    <p:wipe dir="d"/>
  </p:transition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179640" y="5949360"/>
            <a:ext cx="8712720" cy="67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1619640" y="1052640"/>
            <a:ext cx="6400440" cy="2448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KARM DZIECKO PIERSIĄ ZWŁASZCZA PRZEZ PIERWSZE 6 MIESIĘCY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transition spd="slow" advTm="4000">
    <p:wipe dir="d"/>
  </p:transition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323640" y="5949360"/>
            <a:ext cx="8568720" cy="677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b">
            <a:normAutofit/>
          </a:bodyPr>
          <a:p>
            <a:pPr indent="0" algn="ctr">
              <a:lnSpc>
                <a:spcPct val="100000"/>
              </a:lnSpc>
              <a:buNone/>
            </a:pPr>
            <a:r>
              <a:rPr b="1" lang="pl-PL" sz="2800" strike="noStrike" u="none">
                <a:solidFill>
                  <a:schemeClr val="dk1"/>
                </a:solidFill>
                <a:uFillTx/>
                <a:latin typeface="Monotype Corsiva"/>
              </a:rPr>
              <a:t>mgr Małgorzata Zbirowska - Wojdyniak</a:t>
            </a:r>
            <a:endParaRPr b="0" lang="pl-PL" sz="2800" strike="noStrike" u="none">
              <a:solidFill>
                <a:schemeClr val="dk1"/>
              </a:solidFill>
              <a:uFillTx/>
              <a:latin typeface="Lucida Sans Unicode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ubTitle"/>
          </p:nvPr>
        </p:nvSpPr>
        <p:spPr>
          <a:xfrm>
            <a:off x="1547640" y="836640"/>
            <a:ext cx="6400440" cy="4176000"/>
          </a:xfrm>
          <a:prstGeom prst="rect">
            <a:avLst/>
          </a:prstGeom>
          <a:noFill/>
          <a:ln w="0">
            <a:noFill/>
          </a:ln>
        </p:spPr>
        <p:txBody>
          <a:bodyPr lIns="45720" rIns="45720" tIns="45000" bIns="45000" anchor="t">
            <a:normAutofit fontScale="92500" lnSpcReduction="9999"/>
          </a:bodyPr>
          <a:p>
            <a:pPr indent="0" algn="ct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3600" strike="noStrike" u="none">
                <a:solidFill>
                  <a:schemeClr val="dk1"/>
                </a:solidFill>
                <a:uFillTx/>
                <a:latin typeface="Monotype Corsiva"/>
              </a:rPr>
              <a:t>NIE KARM DZIECKA DŁUGOTRWALE PAPKAMI, LECZ W MIARĘ POJAWIANIA ZĄBKÓW PRZECHODŹ DO POKARMÓW WYMAGAJĄCYCH GRYZIENIA I ŻUCIA </a:t>
            </a:r>
            <a:endParaRPr b="0" lang="pl-PL" sz="3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algn="r">
              <a:lnSpc>
                <a:spcPct val="10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1" lang="pl-PL" sz="2700" strike="noStrike" u="none">
                <a:solidFill>
                  <a:schemeClr val="dk2"/>
                </a:solidFill>
                <a:uFillTx/>
                <a:latin typeface="Lucida Sans Unicode"/>
              </a:rPr>
              <a:t>   </a:t>
            </a:r>
            <a:endParaRPr b="0" lang="pl-PL" sz="27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41" name="Obraz 3" descr="C:\Documents and Settings\Robert\Pulpit\cliparty\WSPOLCZESNE_CZASY(25)\HOAK6005.WMF"/>
          <p:cNvPicPr/>
          <p:nvPr/>
        </p:nvPicPr>
        <p:blipFill>
          <a:blip r:embed="rId1"/>
          <a:stretch/>
        </p:blipFill>
        <p:spPr>
          <a:xfrm>
            <a:off x="6732360" y="3429000"/>
            <a:ext cx="1790280" cy="1238040"/>
          </a:xfrm>
          <a:prstGeom prst="rect">
            <a:avLst/>
          </a:prstGeom>
          <a:ln w="9525">
            <a:noFill/>
          </a:ln>
        </p:spPr>
      </p:pic>
    </p:spTree>
  </p:cSld>
  <p:transition spd="slow" advTm="7000">
    <p:wipe dir="d"/>
  </p:transition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0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11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3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4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5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6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7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8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_rels/theme9.xml.rels><?xml version="1.0" encoding="UTF-8"?>
<Relationships xmlns="http://schemas.openxmlformats.org/package/2006/relationships"><Relationship Id="rId1" Type="http://schemas.openxmlformats.org/officeDocument/2006/relationships/image" Target="../media/image1.jpeg"/>
</Relationships>
</file>

<file path=ppt/theme/theme1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Hol">
  <a:themeElements>
    <a:clrScheme name="Hol">
      <a:dk1>
        <a:srgbClr val="000000"/>
      </a:dk1>
      <a:lt1>
        <a:srgbClr val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 pitchFamily="0" charset="1"/>
        <a:ea typeface=""/>
        <a:cs typeface=""/>
      </a:majorFont>
      <a:minorFont>
        <a:latin typeface="Lucida Sans Unicode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62000"/>
              </a:schemeClr>
            </a:gs>
            <a:gs pos="65000">
              <a:schemeClr val="phClr">
                <a:tint val="32000"/>
              </a:schemeClr>
            </a:gs>
            <a:gs pos="100000">
              <a:schemeClr val="phClr">
                <a:tint val="23000"/>
              </a:schemeClr>
            </a:gs>
          </a:gsLst>
          <a:lin ang="16200000" scaled="0"/>
          <a:tileRect l="0" t="0" r="0" b="0"/>
        </a:gradFill>
        <a:gradFill>
          <a:gsLst>
            <a:gs pos="0">
              <a:schemeClr val="phClr">
                <a:shade val="15000"/>
              </a:schemeClr>
            </a:gs>
            <a:gs pos="50000">
              <a:schemeClr val="phClr">
                <a:shade val="45000"/>
              </a:schemeClr>
            </a:gs>
            <a:gs pos="70000">
              <a:schemeClr val="phClr">
                <a:tint val="99000"/>
                <a:shade val="65000"/>
              </a:schemeClr>
            </a:gs>
            <a:gs pos="100000">
              <a:schemeClr val="phClr">
                <a:tint val="955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55000" cap="flat" cmpd="thickThin" algn="ctr">
          <a:prstDash val="solid"/>
        </a:ln>
        <a:ln w="63500" cap="flat" cmpd="thickThin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5000"/>
              </a:schemeClr>
            </a:gs>
            <a:gs pos="40000">
              <a:schemeClr val="phClr">
                <a:tint val="65000"/>
              </a:schemeClr>
            </a:gs>
            <a:gs pos="100000">
              <a:schemeClr val="phClr">
                <a:shade val="65000"/>
              </a:schemeClr>
            </a:gs>
          </a:gsLst>
          <a:path path="circle">
            <a:fillToRect l="65000" t="0" r="0" b="98000"/>
          </a:path>
          <a:tileRect l="0" t="0" r="0" b="0"/>
        </a:gradFill>
        <a:blipFill rotWithShape="0">
          <a:blip r:embed="rId1"/>
          <a:srcRect l="0" t="0" r="0" b="0"/>
          <a:tile tx="0" ty="0" sx="50000" sy="50000" flip="none" algn="tl"/>
        </a:blip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Application>LibreOffice/24.8.0.3$Windows_X86_64 LibreOffice_project/0bdf1299c94fe897b119f97f3c613e9dca6be583</Application>
  <AppVersion>15.0000</AppVersion>
  <Words>186</Words>
  <Paragraphs>18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2010-11-17T15:43:49Z</dcterms:created>
  <dc:creator>Wojdyniak</dc:creator>
  <dc:description/>
  <dc:language>pl-PL</dc:language>
  <cp:lastModifiedBy/>
  <dcterms:modified xsi:type="dcterms:W3CDTF">2024-12-10T22:52:57Z</dcterms:modified>
  <cp:revision>7</cp:revision>
  <dc:subject/>
  <dc:title>Slajd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Pokaz na ekranie (4:3)</vt:lpwstr>
  </property>
  <property fmtid="{D5CDD505-2E9C-101B-9397-08002B2CF9AE}" pid="3" name="Slides">
    <vt:i4>8</vt:i4>
  </property>
</Properties>
</file>